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FE8"/>
          </a:solidFill>
        </a:fill>
      </a:tcStyle>
    </a:wholeTbl>
    <a:band2H>
      <a:tcTxStyle b="def" i="def"/>
      <a:tcStyle>
        <a:tcBdr/>
        <a:fill>
          <a:solidFill>
            <a:srgbClr val="E7F0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D2CB"/>
          </a:solidFill>
        </a:fill>
      </a:tcStyle>
    </a:wholeTbl>
    <a:band2H>
      <a:tcTxStyle b="def" i="def"/>
      <a:tcStyle>
        <a:tcBdr/>
        <a:fill>
          <a:solidFill>
            <a:srgbClr val="FB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DCE"/>
          </a:solidFill>
        </a:fill>
      </a:tcStyle>
    </a:wholeTbl>
    <a:band2H>
      <a:tcTxStyle b="def" i="def"/>
      <a:tcStyle>
        <a:tcBdr/>
        <a:fill>
          <a:solidFill>
            <a:srgbClr val="ECE7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4" name="Shape 104"/>
          <p:cNvSpPr/>
          <p:nvPr>
            <p:ph type="sldImg"/>
          </p:nvPr>
        </p:nvSpPr>
        <p:spPr>
          <a:xfrm>
            <a:off x="1143000" y="685800"/>
            <a:ext cx="4572000" cy="3429000"/>
          </a:xfrm>
          <a:prstGeom prst="rect">
            <a:avLst/>
          </a:prstGeom>
        </p:spPr>
        <p:txBody>
          <a:bodyPr/>
          <a:lstStyle/>
          <a:p>
            <a:pPr/>
          </a:p>
        </p:txBody>
      </p:sp>
      <p:sp>
        <p:nvSpPr>
          <p:cNvPr id="105" name="Shape 10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Lucida Sans Unicode"/>
      </a:defRPr>
    </a:lvl1pPr>
    <a:lvl2pPr indent="228600" latinLnBrk="0">
      <a:defRPr sz="1200">
        <a:latin typeface="+mn-lt"/>
        <a:ea typeface="+mn-ea"/>
        <a:cs typeface="+mn-cs"/>
        <a:sym typeface="Lucida Sans Unicode"/>
      </a:defRPr>
    </a:lvl2pPr>
    <a:lvl3pPr indent="457200" latinLnBrk="0">
      <a:defRPr sz="1200">
        <a:latin typeface="+mn-lt"/>
        <a:ea typeface="+mn-ea"/>
        <a:cs typeface="+mn-cs"/>
        <a:sym typeface="Lucida Sans Unicode"/>
      </a:defRPr>
    </a:lvl3pPr>
    <a:lvl4pPr indent="685800" latinLnBrk="0">
      <a:defRPr sz="1200">
        <a:latin typeface="+mn-lt"/>
        <a:ea typeface="+mn-ea"/>
        <a:cs typeface="+mn-cs"/>
        <a:sym typeface="Lucida Sans Unicode"/>
      </a:defRPr>
    </a:lvl4pPr>
    <a:lvl5pPr indent="914400" latinLnBrk="0">
      <a:defRPr sz="1200">
        <a:latin typeface="+mn-lt"/>
        <a:ea typeface="+mn-ea"/>
        <a:cs typeface="+mn-cs"/>
        <a:sym typeface="Lucida Sans Unicode"/>
      </a:defRPr>
    </a:lvl5pPr>
    <a:lvl6pPr indent="1143000" latinLnBrk="0">
      <a:defRPr sz="1200">
        <a:latin typeface="+mn-lt"/>
        <a:ea typeface="+mn-ea"/>
        <a:cs typeface="+mn-cs"/>
        <a:sym typeface="Lucida Sans Unicode"/>
      </a:defRPr>
    </a:lvl6pPr>
    <a:lvl7pPr indent="1371600" latinLnBrk="0">
      <a:defRPr sz="1200">
        <a:latin typeface="+mn-lt"/>
        <a:ea typeface="+mn-ea"/>
        <a:cs typeface="+mn-cs"/>
        <a:sym typeface="Lucida Sans Unicode"/>
      </a:defRPr>
    </a:lvl7pPr>
    <a:lvl8pPr indent="1600200" latinLnBrk="0">
      <a:defRPr sz="1200">
        <a:latin typeface="+mn-lt"/>
        <a:ea typeface="+mn-ea"/>
        <a:cs typeface="+mn-cs"/>
        <a:sym typeface="Lucida Sans Unicode"/>
      </a:defRPr>
    </a:lvl8pPr>
    <a:lvl9pPr indent="1828800" latinLnBrk="0">
      <a:defRPr sz="1200">
        <a:latin typeface="+mn-lt"/>
        <a:ea typeface="+mn-ea"/>
        <a:cs typeface="+mn-cs"/>
        <a:sym typeface="Lucida Sans Unico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5" name="Right Triangle 9"/>
          <p:cNvSpPr/>
          <p:nvPr/>
        </p:nvSpPr>
        <p:spPr>
          <a:xfrm>
            <a:off x="-3" y="4657797"/>
            <a:ext cx="9151090"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21600"/>
                </a:lnTo>
                <a:close/>
              </a:path>
            </a:pathLst>
          </a:custGeom>
          <a:gradFill>
            <a:gsLst>
              <a:gs pos="0">
                <a:srgbClr val="007592"/>
              </a:gs>
              <a:gs pos="55000">
                <a:srgbClr val="48BBE0"/>
              </a:gs>
              <a:gs pos="100000">
                <a:srgbClr val="007592"/>
              </a:gs>
            </a:gsLst>
            <a:lin ang="3000000"/>
          </a:gradFill>
          <a:ln w="12700">
            <a:miter lim="400000"/>
          </a:ln>
        </p:spPr>
        <p:txBody>
          <a:bodyPr lIns="45719" rIns="45719" anchor="ctr"/>
          <a:lstStyle/>
          <a:p>
            <a:pPr algn="ctr">
              <a:defRPr>
                <a:solidFill>
                  <a:srgbClr val="FFFFFF"/>
                </a:solidFill>
              </a:defRPr>
            </a:pPr>
          </a:p>
        </p:txBody>
      </p:sp>
      <p:sp>
        <p:nvSpPr>
          <p:cNvPr id="16" name="Title Text"/>
          <p:cNvSpPr txBox="1"/>
          <p:nvPr>
            <p:ph type="title"/>
          </p:nvPr>
        </p:nvSpPr>
        <p:spPr>
          <a:xfrm>
            <a:off x="685800" y="1752600"/>
            <a:ext cx="7772400" cy="1829762"/>
          </a:xfrm>
          <a:prstGeom prst="rect">
            <a:avLst/>
          </a:prstGeom>
        </p:spPr>
        <p:txBody>
          <a:bodyPr anchor="b"/>
          <a:lstStyle>
            <a:lvl1pPr algn="r">
              <a:defRPr sz="4800"/>
            </a:lvl1pPr>
          </a:lstStyle>
          <a:p>
            <a:pPr/>
            <a:r>
              <a:t>Title Text</a:t>
            </a:r>
          </a:p>
        </p:txBody>
      </p:sp>
      <p:sp>
        <p:nvSpPr>
          <p:cNvPr id="17" name="Body Level One…"/>
          <p:cNvSpPr txBox="1"/>
          <p:nvPr>
            <p:ph type="body" sz="quarter" idx="1"/>
          </p:nvPr>
        </p:nvSpPr>
        <p:spPr>
          <a:xfrm>
            <a:off x="685800" y="3611607"/>
            <a:ext cx="7772400" cy="1199705"/>
          </a:xfrm>
          <a:prstGeom prst="rect">
            <a:avLst/>
          </a:prstGeom>
        </p:spPr>
        <p:txBody>
          <a:bodyPr/>
          <a:lstStyle>
            <a:lvl1pPr marL="0" marR="64007" indent="0" algn="r">
              <a:buClrTx/>
              <a:buSzTx/>
              <a:buNone/>
              <a:defRPr>
                <a:solidFill>
                  <a:srgbClr val="464646"/>
                </a:solidFill>
              </a:defRPr>
            </a:lvl1pPr>
            <a:lvl2pPr marL="0" marR="64007" indent="457200" algn="r">
              <a:buClrTx/>
              <a:buSzTx/>
              <a:buNone/>
              <a:defRPr>
                <a:solidFill>
                  <a:srgbClr val="464646"/>
                </a:solidFill>
              </a:defRPr>
            </a:lvl2pPr>
            <a:lvl3pPr marL="0" marR="64007" indent="914400" algn="r">
              <a:buClrTx/>
              <a:buSzTx/>
              <a:buNone/>
              <a:defRPr>
                <a:solidFill>
                  <a:srgbClr val="464646"/>
                </a:solidFill>
              </a:defRPr>
            </a:lvl3pPr>
            <a:lvl4pPr marL="0" marR="64007" indent="1371600" algn="r">
              <a:buClrTx/>
              <a:buSzTx/>
              <a:buNone/>
              <a:defRPr>
                <a:solidFill>
                  <a:srgbClr val="464646"/>
                </a:solidFill>
              </a:defRPr>
            </a:lvl4pPr>
            <a:lvl5pPr marL="0" marR="64007" indent="1828800" algn="r">
              <a:buClrTx/>
              <a:buSzTx/>
              <a:buNone/>
              <a:defRPr>
                <a:solidFill>
                  <a:srgbClr val="464646"/>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22" name="Group 1"/>
          <p:cNvGrpSpPr/>
          <p:nvPr/>
        </p:nvGrpSpPr>
        <p:grpSpPr>
          <a:xfrm>
            <a:off x="-3765" y="4953000"/>
            <a:ext cx="9147766" cy="1912088"/>
            <a:chOff x="0" y="0"/>
            <a:chExt cx="9147764" cy="1912087"/>
          </a:xfrm>
        </p:grpSpPr>
        <p:sp>
          <p:nvSpPr>
            <p:cNvPr id="18" name="Freeform 6"/>
            <p:cNvSpPr/>
            <p:nvPr/>
          </p:nvSpPr>
          <p:spPr>
            <a:xfrm>
              <a:off x="1691278" y="-1"/>
              <a:ext cx="7456487" cy="4881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21600"/>
                  </a:lnTo>
                  <a:lnTo>
                    <a:pt x="0" y="12831"/>
                  </a:lnTo>
                  <a:lnTo>
                    <a:pt x="21600" y="0"/>
                  </a:lnTo>
                  <a:close/>
                </a:path>
              </a:pathLst>
            </a:custGeom>
            <a:solidFill>
              <a:srgbClr val="9DCADC">
                <a:alpha val="40000"/>
              </a:srgbClr>
            </a:solidFill>
            <a:ln w="12700" cap="flat">
              <a:noFill/>
              <a:miter lim="400000"/>
            </a:ln>
            <a:effectLst/>
          </p:spPr>
          <p:txBody>
            <a:bodyPr wrap="square" lIns="45719" tIns="45719" rIns="45719" bIns="45719" numCol="1" anchor="t">
              <a:noAutofit/>
            </a:bodyPr>
            <a:lstStyle/>
            <a:p>
              <a:pPr/>
            </a:p>
          </p:txBody>
        </p:sp>
        <p:sp>
          <p:nvSpPr>
            <p:cNvPr id="19" name="Freeform 7"/>
            <p:cNvSpPr/>
            <p:nvPr/>
          </p:nvSpPr>
          <p:spPr>
            <a:xfrm>
              <a:off x="39207" y="284744"/>
              <a:ext cx="9108558" cy="788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80" y="0"/>
                  </a:lnTo>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20" name="Freeform 10"/>
            <p:cNvSpPr/>
            <p:nvPr/>
          </p:nvSpPr>
          <p:spPr>
            <a:xfrm>
              <a:off x="3764" y="47978"/>
              <a:ext cx="9144002" cy="1864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9138"/>
                  </a:lnTo>
                  <a:lnTo>
                    <a:pt x="0" y="0"/>
                  </a:lnTo>
                  <a:close/>
                </a:path>
              </a:pathLst>
            </a:custGeom>
            <a:blipFill rotWithShape="1">
              <a:blip r:embed="rId2"/>
              <a:srcRect l="0" t="0" r="0" b="0"/>
              <a:tile tx="0" ty="0" sx="100000" sy="100000" flip="none" algn="tl"/>
            </a:blip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1" name="Straight Connector 11"/>
            <p:cNvSpPr/>
            <p:nvPr/>
          </p:nvSpPr>
          <p:spPr>
            <a:xfrm>
              <a:off x="0" y="44671"/>
              <a:ext cx="9147766" cy="790302"/>
            </a:xfrm>
            <a:prstGeom prst="line">
              <a:avLst/>
            </a:prstGeom>
            <a:noFill/>
            <a:ln w="12065" cap="flat">
              <a:solidFill>
                <a:srgbClr val="5699AD"/>
              </a:solidFill>
              <a:prstDash val="solid"/>
              <a:miter lim="800000"/>
            </a:ln>
            <a:effectLst/>
          </p:spPr>
          <p:txBody>
            <a:bodyPr wrap="square" lIns="45719" tIns="45719" rIns="45719" bIns="45719" numCol="1" anchor="t">
              <a:noAutofit/>
            </a:bodyPr>
            <a:lstStyle/>
            <a:p>
              <a:pPr/>
            </a:p>
          </p:txBody>
        </p:sp>
      </p:grpSp>
      <p:sp>
        <p:nvSpPr>
          <p:cNvPr id="23"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3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1" name="Title Text"/>
          <p:cNvSpPr txBox="1"/>
          <p:nvPr>
            <p:ph type="title"/>
          </p:nvPr>
        </p:nvSpPr>
        <p:spPr>
          <a:prstGeom prst="rect">
            <a:avLst/>
          </a:prstGeom>
        </p:spPr>
        <p:txBody>
          <a:bodyPr/>
          <a:lstStyle/>
          <a:p>
            <a:pPr/>
            <a:r>
              <a:t>Title Text</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bg>
      <p:bgPr>
        <a:gradFill flip="none" rotWithShape="1">
          <a:gsLst>
            <a:gs pos="0">
              <a:srgbClr val="B1B1B1"/>
            </a:gs>
            <a:gs pos="40000">
              <a:srgbClr val="9E9E9E"/>
            </a:gs>
            <a:gs pos="100000">
              <a:srgbClr val="000000"/>
            </a:gs>
          </a:gsLst>
          <a:path path="circle">
            <a:fillToRect l="50000" t="50000" r="50000" b="50000"/>
          </a:path>
        </a:gradFill>
      </p:bgPr>
    </p:bg>
    <p:spTree>
      <p:nvGrpSpPr>
        <p:cNvPr id="1" name=""/>
        <p:cNvGrpSpPr/>
        <p:nvPr/>
      </p:nvGrpSpPr>
      <p:grpSpPr>
        <a:xfrm>
          <a:off x="0" y="0"/>
          <a:ext cx="0" cy="0"/>
          <a:chOff x="0" y="0"/>
          <a:chExt cx="0" cy="0"/>
        </a:xfrm>
      </p:grpSpPr>
      <p:sp>
        <p:nvSpPr>
          <p:cNvPr id="39" name="Title Text"/>
          <p:cNvSpPr txBox="1"/>
          <p:nvPr>
            <p:ph type="title"/>
          </p:nvPr>
        </p:nvSpPr>
        <p:spPr>
          <a:xfrm>
            <a:off x="722376" y="1059711"/>
            <a:ext cx="7772401" cy="1828801"/>
          </a:xfrm>
          <a:prstGeom prst="rect">
            <a:avLst/>
          </a:prstGeom>
        </p:spPr>
        <p:txBody>
          <a:bodyPr anchor="b"/>
          <a:lstStyle>
            <a:lvl1pPr algn="r">
              <a:defRPr sz="4800">
                <a:solidFill>
                  <a:srgbClr val="DEF5FA"/>
                </a:solidFill>
              </a:defRPr>
            </a:lvl1pPr>
          </a:lstStyle>
          <a:p>
            <a:pPr/>
            <a:r>
              <a:t>Title Text</a:t>
            </a:r>
          </a:p>
        </p:txBody>
      </p:sp>
      <p:sp>
        <p:nvSpPr>
          <p:cNvPr id="40" name="Body Level One…"/>
          <p:cNvSpPr txBox="1"/>
          <p:nvPr>
            <p:ph type="body" sz="quarter" idx="1"/>
          </p:nvPr>
        </p:nvSpPr>
        <p:spPr>
          <a:xfrm>
            <a:off x="3922712" y="2931711"/>
            <a:ext cx="4572001" cy="1454889"/>
          </a:xfrm>
          <a:prstGeom prst="rect">
            <a:avLst/>
          </a:prstGeom>
        </p:spPr>
        <p:txBody>
          <a:bodyPr/>
          <a:lstStyle>
            <a:lvl1pPr marL="0" indent="0">
              <a:buClrTx/>
              <a:buSzTx/>
              <a:buNone/>
              <a:defRPr sz="2300">
                <a:solidFill>
                  <a:srgbClr val="FFFFFF"/>
                </a:solidFill>
              </a:defRPr>
            </a:lvl1pPr>
            <a:lvl2pPr marL="0" indent="393191">
              <a:buClrTx/>
              <a:buSzTx/>
              <a:buNone/>
              <a:defRPr sz="2300">
                <a:solidFill>
                  <a:srgbClr val="FFFFFF"/>
                </a:solidFill>
              </a:defRPr>
            </a:lvl2pPr>
            <a:lvl3pPr marL="0" indent="630936">
              <a:buClrTx/>
              <a:buSzTx/>
              <a:buNone/>
              <a:defRPr sz="2300">
                <a:solidFill>
                  <a:srgbClr val="FFFFFF"/>
                </a:solidFill>
              </a:defRPr>
            </a:lvl3pPr>
            <a:lvl4pPr marL="0" indent="914400">
              <a:buClrTx/>
              <a:buSzTx/>
              <a:buNone/>
              <a:defRPr sz="2300">
                <a:solidFill>
                  <a:srgbClr val="FFFFFF"/>
                </a:solidFill>
              </a:defRPr>
            </a:lvl4pPr>
            <a:lvl5pPr marL="0" indent="1143000">
              <a:buClrTx/>
              <a:buSzTx/>
              <a:buNone/>
              <a:defRPr sz="23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41" name="Chevron 6"/>
          <p:cNvSpPr/>
          <p:nvPr/>
        </p:nvSpPr>
        <p:spPr>
          <a:xfrm>
            <a:off x="3636679" y="3005471"/>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sx="100000" sy="100000" kx="0" ky="0" algn="b" rotWithShape="0" blurRad="50800" dist="25400" dir="5400000">
              <a:srgbClr val="000000">
                <a:alpha val="46000"/>
              </a:srgbClr>
            </a:outerShdw>
          </a:effectLst>
        </p:spPr>
        <p:txBody>
          <a:bodyPr lIns="45719" rIns="45719" anchor="ctr"/>
          <a:lstStyle/>
          <a:p>
            <a:pPr>
              <a:defRPr>
                <a:solidFill>
                  <a:srgbClr val="FFFFFF"/>
                </a:solidFill>
              </a:defRPr>
            </a:pPr>
          </a:p>
        </p:txBody>
      </p:sp>
      <p:sp>
        <p:nvSpPr>
          <p:cNvPr id="42" name="Chevron 7"/>
          <p:cNvSpPr/>
          <p:nvPr/>
        </p:nvSpPr>
        <p:spPr>
          <a:xfrm>
            <a:off x="3450263" y="3005471"/>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sx="100000" sy="100000" kx="0" ky="0" algn="b" rotWithShape="0" blurRad="50800" dist="25400" dir="5400000">
              <a:srgbClr val="000000">
                <a:alpha val="46000"/>
              </a:srgbClr>
            </a:outerShdw>
          </a:effectLst>
        </p:spPr>
        <p:txBody>
          <a:bodyPr lIns="45719" rIns="45719" anchor="ctr"/>
          <a:lstStyle/>
          <a:p>
            <a:pPr>
              <a:defRPr>
                <a:solidFill>
                  <a:srgbClr val="FFFFFF"/>
                </a:solidFill>
              </a:defRPr>
            </a:pPr>
          </a:p>
        </p:txBody>
      </p:sp>
      <p:sp>
        <p:nvSpPr>
          <p:cNvPr id="43"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bg>
      <p:bgPr>
        <a:gradFill flip="none" rotWithShape="1">
          <a:gsLst>
            <a:gs pos="0">
              <a:srgbClr val="B1B1B1"/>
            </a:gs>
            <a:gs pos="40000">
              <a:srgbClr val="9E9E9E"/>
            </a:gs>
            <a:gs pos="100000">
              <a:srgbClr val="000000"/>
            </a:gs>
          </a:gsLst>
          <a:path path="circle">
            <a:fillToRect l="50000" t="50000" r="50000" b="50000"/>
          </a:path>
        </a:gradFill>
      </p:bgPr>
    </p:bg>
    <p:spTree>
      <p:nvGrpSpPr>
        <p:cNvPr id="1" name=""/>
        <p:cNvGrpSpPr/>
        <p:nvPr/>
      </p:nvGrpSpPr>
      <p:grpSpPr>
        <a:xfrm>
          <a:off x="0" y="0"/>
          <a:ext cx="0" cy="0"/>
          <a:chOff x="0" y="0"/>
          <a:chExt cx="0" cy="0"/>
        </a:xfrm>
      </p:grpSpPr>
      <p:sp>
        <p:nvSpPr>
          <p:cNvPr id="50" name="Body Level One…"/>
          <p:cNvSpPr txBox="1"/>
          <p:nvPr>
            <p:ph type="body" sz="half" idx="1"/>
          </p:nvPr>
        </p:nvSpPr>
        <p:spPr>
          <a:xfrm>
            <a:off x="457200" y="1481327"/>
            <a:ext cx="4038600" cy="4525964"/>
          </a:xfrm>
          <a:prstGeom prst="rect">
            <a:avLst/>
          </a:prstGeom>
        </p:spPr>
        <p:txBody>
          <a:bodyPr/>
          <a:lstStyle>
            <a:lvl1pPr>
              <a:defRPr sz="2800">
                <a:solidFill>
                  <a:srgbClr val="FFFFFF"/>
                </a:solidFill>
              </a:defRPr>
            </a:lvl1pPr>
            <a:lvl2pPr marL="659891" indent="-266700">
              <a:defRPr sz="2800">
                <a:solidFill>
                  <a:srgbClr val="FFFFFF"/>
                </a:solidFill>
              </a:defRPr>
            </a:lvl2pPr>
            <a:lvl3pPr marL="950975" indent="-320039">
              <a:defRPr sz="2800">
                <a:solidFill>
                  <a:srgbClr val="FFFFFF"/>
                </a:solidFill>
              </a:defRPr>
            </a:lvl3pPr>
            <a:lvl4pPr marL="1270000" indent="-355600">
              <a:defRPr sz="2800">
                <a:solidFill>
                  <a:srgbClr val="FFFFFF"/>
                </a:solidFill>
              </a:defRPr>
            </a:lvl4pPr>
            <a:lvl5pPr marL="1498600" indent="-355600">
              <a:defRPr sz="28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51" name="Title Text"/>
          <p:cNvSpPr txBox="1"/>
          <p:nvPr>
            <p:ph type="title"/>
          </p:nvPr>
        </p:nvSpPr>
        <p:spPr>
          <a:prstGeom prst="rect">
            <a:avLst/>
          </a:prstGeom>
        </p:spPr>
        <p:txBody>
          <a:bodyPr/>
          <a:lstStyle>
            <a:lvl1pPr>
              <a:defRPr>
                <a:solidFill>
                  <a:srgbClr val="DEF5FA"/>
                </a:solidFill>
              </a:defRPr>
            </a:lvl1pPr>
          </a:lstStyle>
          <a:p>
            <a:pPr/>
            <a:r>
              <a:t>Title Text</a:t>
            </a:r>
          </a:p>
        </p:txBody>
      </p:sp>
      <p:sp>
        <p:nvSpPr>
          <p:cNvPr id="52"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59" name="Title Text"/>
          <p:cNvSpPr txBox="1"/>
          <p:nvPr>
            <p:ph type="title"/>
          </p:nvPr>
        </p:nvSpPr>
        <p:spPr>
          <a:xfrm>
            <a:off x="457200" y="273050"/>
            <a:ext cx="8229600" cy="1143000"/>
          </a:xfrm>
          <a:prstGeom prst="rect">
            <a:avLst/>
          </a:prstGeom>
        </p:spPr>
        <p:txBody>
          <a:bodyPr/>
          <a:lstStyle/>
          <a:p>
            <a:pPr/>
            <a:r>
              <a:t>Title Text</a:t>
            </a:r>
          </a:p>
        </p:txBody>
      </p:sp>
      <p:sp>
        <p:nvSpPr>
          <p:cNvPr id="60" name="Body Level One…"/>
          <p:cNvSpPr txBox="1"/>
          <p:nvPr>
            <p:ph type="body" sz="quarter" idx="1"/>
          </p:nvPr>
        </p:nvSpPr>
        <p:spPr>
          <a:xfrm>
            <a:off x="457200" y="5410200"/>
            <a:ext cx="4040188" cy="762000"/>
          </a:xfrm>
          <a:prstGeom prst="rect">
            <a:avLst/>
          </a:prstGeom>
          <a:solidFill>
            <a:schemeClr val="accent1"/>
          </a:solidFill>
          <a:ln w="9652">
            <a:solidFill>
              <a:schemeClr val="accent1"/>
            </a:solidFill>
            <a:miter lim="800000"/>
          </a:ln>
        </p:spPr>
        <p:txBody>
          <a:bodyPr anchor="ctr"/>
          <a:lstStyle>
            <a:lvl1pPr marL="0" indent="0">
              <a:buClrTx/>
              <a:buSzTx/>
              <a:buNone/>
              <a:defRPr sz="2400">
                <a:solidFill>
                  <a:srgbClr val="FFFFFF"/>
                </a:solidFill>
              </a:defRPr>
            </a:lvl1pPr>
            <a:lvl2pPr marL="0" indent="393191">
              <a:buClrTx/>
              <a:buSzTx/>
              <a:buNone/>
              <a:defRPr sz="2400">
                <a:solidFill>
                  <a:srgbClr val="FFFFFF"/>
                </a:solidFill>
              </a:defRPr>
            </a:lvl2pPr>
            <a:lvl3pPr marL="0" indent="630936">
              <a:buClrTx/>
              <a:buSzTx/>
              <a:buNone/>
              <a:defRPr sz="2400">
                <a:solidFill>
                  <a:srgbClr val="FFFFFF"/>
                </a:solidFill>
              </a:defRPr>
            </a:lvl3pPr>
            <a:lvl4pPr marL="0" indent="914400">
              <a:buClrTx/>
              <a:buSzTx/>
              <a:buNone/>
              <a:defRPr sz="2400">
                <a:solidFill>
                  <a:srgbClr val="FFFFFF"/>
                </a:solidFill>
              </a:defRPr>
            </a:lvl4pPr>
            <a:lvl5pPr marL="0" indent="1143000">
              <a:buClrTx/>
              <a:buSzTx/>
              <a:buNone/>
              <a:defRPr sz="24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61" name="Text Placeholder 3"/>
          <p:cNvSpPr/>
          <p:nvPr>
            <p:ph type="body" sz="quarter" idx="21"/>
          </p:nvPr>
        </p:nvSpPr>
        <p:spPr>
          <a:xfrm>
            <a:off x="4645026" y="5410200"/>
            <a:ext cx="4041776" cy="762000"/>
          </a:xfrm>
          <a:prstGeom prst="rect">
            <a:avLst/>
          </a:prstGeom>
          <a:solidFill>
            <a:schemeClr val="accent1"/>
          </a:solidFill>
          <a:ln w="9652">
            <a:solidFill>
              <a:schemeClr val="accent1"/>
            </a:solidFill>
            <a:miter lim="800000"/>
          </a:ln>
        </p:spPr>
        <p:txBody>
          <a:bodyPr anchor="ctr"/>
          <a:lstStyle/>
          <a:p>
            <a:pPr marL="0" indent="0">
              <a:buClrTx/>
              <a:buSzTx/>
              <a:buNone/>
              <a:defRPr sz="2400">
                <a:solidFill>
                  <a:srgbClr val="FFFFFF"/>
                </a:solidFill>
              </a:defRPr>
            </a:pP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bg>
      <p:bgPr>
        <a:gradFill flip="none" rotWithShape="1">
          <a:gsLst>
            <a:gs pos="0">
              <a:srgbClr val="B1B1B1"/>
            </a:gs>
            <a:gs pos="40000">
              <a:srgbClr val="9E9E9E"/>
            </a:gs>
            <a:gs pos="100000">
              <a:srgbClr val="000000"/>
            </a:gs>
          </a:gsLst>
          <a:path path="circle">
            <a:fillToRect l="50000" t="50000" r="50000" b="50000"/>
          </a:path>
        </a:gradFill>
      </p:bgPr>
    </p:bg>
    <p:spTree>
      <p:nvGrpSpPr>
        <p:cNvPr id="1" name=""/>
        <p:cNvGrpSpPr/>
        <p:nvPr/>
      </p:nvGrpSpPr>
      <p:grpSpPr>
        <a:xfrm>
          <a:off x="0" y="0"/>
          <a:ext cx="0" cy="0"/>
          <a:chOff x="0" y="0"/>
          <a:chExt cx="0" cy="0"/>
        </a:xfrm>
      </p:grpSpPr>
      <p:sp>
        <p:nvSpPr>
          <p:cNvPr id="69" name="Title Text"/>
          <p:cNvSpPr txBox="1"/>
          <p:nvPr>
            <p:ph type="title"/>
          </p:nvPr>
        </p:nvSpPr>
        <p:spPr>
          <a:prstGeom prst="rect">
            <a:avLst/>
          </a:prstGeom>
        </p:spPr>
        <p:txBody>
          <a:bodyPr/>
          <a:lstStyle>
            <a:lvl1pPr>
              <a:defRPr>
                <a:solidFill>
                  <a:srgbClr val="DEF5FA"/>
                </a:solidFill>
              </a:defRPr>
            </a:lvl1pPr>
          </a:lstStyle>
          <a:p>
            <a:pPr/>
            <a:r>
              <a:t>Title Text</a:t>
            </a:r>
          </a:p>
        </p:txBody>
      </p:sp>
      <p:sp>
        <p:nvSpPr>
          <p:cNvPr id="70"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84" name="Title Text"/>
          <p:cNvSpPr txBox="1"/>
          <p:nvPr>
            <p:ph type="title"/>
          </p:nvPr>
        </p:nvSpPr>
        <p:spPr>
          <a:xfrm>
            <a:off x="914400" y="4876800"/>
            <a:ext cx="7481776" cy="457200"/>
          </a:xfrm>
          <a:prstGeom prst="rect">
            <a:avLst/>
          </a:prstGeom>
        </p:spPr>
        <p:txBody>
          <a:bodyPr anchor="t"/>
          <a:lstStyle>
            <a:lvl1pPr algn="r">
              <a:defRPr b="0" sz="2500">
                <a:solidFill>
                  <a:schemeClr val="accent1"/>
                </a:solidFill>
              </a:defRPr>
            </a:lvl1pPr>
          </a:lstStyle>
          <a:p>
            <a:pPr>
              <a:defRPr>
                <a:effectLst/>
              </a:defRPr>
            </a:pPr>
            <a:r>
              <a:t>Title Text</a:t>
            </a:r>
          </a:p>
        </p:txBody>
      </p:sp>
      <p:sp>
        <p:nvSpPr>
          <p:cNvPr id="85" name="Body Level One…"/>
          <p:cNvSpPr txBox="1"/>
          <p:nvPr>
            <p:ph type="body" sz="quarter" idx="1"/>
          </p:nvPr>
        </p:nvSpPr>
        <p:spPr>
          <a:xfrm>
            <a:off x="4419600" y="5355101"/>
            <a:ext cx="3974592" cy="914401"/>
          </a:xfrm>
          <a:prstGeom prst="rect">
            <a:avLst/>
          </a:prstGeom>
        </p:spPr>
        <p:txBody>
          <a:bodyPr/>
          <a:lstStyle>
            <a:lvl1pPr marL="0" indent="0" algn="r">
              <a:buClrTx/>
              <a:buSzTx/>
              <a:buNone/>
              <a:defRPr sz="1600"/>
            </a:lvl1pPr>
            <a:lvl2pPr marL="0" indent="393191" algn="r">
              <a:buClrTx/>
              <a:buSzTx/>
              <a:buNone/>
              <a:defRPr sz="1600"/>
            </a:lvl2pPr>
            <a:lvl3pPr marL="0" indent="630936" algn="r">
              <a:buClrTx/>
              <a:buSzTx/>
              <a:buNone/>
              <a:defRPr sz="1600"/>
            </a:lvl3pPr>
            <a:lvl4pPr marL="0" indent="914400" algn="r">
              <a:buClrTx/>
              <a:buSzTx/>
              <a:buNone/>
              <a:defRPr sz="1600"/>
            </a:lvl4pPr>
            <a:lvl5pPr marL="0" indent="1143000" algn="r">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bg>
      <p:bgPr>
        <a:gradFill flip="none" rotWithShape="1">
          <a:gsLst>
            <a:gs pos="0">
              <a:srgbClr val="B1B1B1"/>
            </a:gs>
            <a:gs pos="40000">
              <a:srgbClr val="9E9E9E"/>
            </a:gs>
            <a:gs pos="100000">
              <a:srgbClr val="000000"/>
            </a:gs>
          </a:gsLst>
          <a:path path="circle">
            <a:fillToRect l="50000" t="50000" r="50000" b="50000"/>
          </a:path>
        </a:gradFill>
      </p:bgPr>
    </p:bg>
    <p:spTree>
      <p:nvGrpSpPr>
        <p:cNvPr id="1" name=""/>
        <p:cNvGrpSpPr/>
        <p:nvPr/>
      </p:nvGrpSpPr>
      <p:grpSpPr>
        <a:xfrm>
          <a:off x="0" y="0"/>
          <a:ext cx="0" cy="0"/>
          <a:chOff x="0" y="0"/>
          <a:chExt cx="0" cy="0"/>
        </a:xfrm>
      </p:grpSpPr>
      <p:sp>
        <p:nvSpPr>
          <p:cNvPr id="93" name="Body Level One…"/>
          <p:cNvSpPr txBox="1"/>
          <p:nvPr>
            <p:ph type="body" sz="quarter" idx="1"/>
          </p:nvPr>
        </p:nvSpPr>
        <p:spPr>
          <a:xfrm>
            <a:off x="1141231" y="5443401"/>
            <a:ext cx="7162801" cy="648233"/>
          </a:xfrm>
          <a:prstGeom prst="rect">
            <a:avLst/>
          </a:prstGeom>
        </p:spPr>
        <p:txBody>
          <a:bodyPr lIns="0" tIns="0" rIns="0" bIns="0"/>
          <a:lstStyle>
            <a:lvl1pPr marL="0" marR="18288" indent="0" algn="r">
              <a:buClrTx/>
              <a:buSzTx/>
              <a:buNone/>
              <a:defRPr sz="1400">
                <a:solidFill>
                  <a:srgbClr val="FFFFFF"/>
                </a:solidFill>
              </a:defRPr>
            </a:lvl1pPr>
            <a:lvl2pPr marL="659891" marR="18288" indent="-266700" algn="r">
              <a:buClrTx/>
              <a:defRPr sz="1400">
                <a:solidFill>
                  <a:srgbClr val="FFFFFF"/>
                </a:solidFill>
              </a:defRPr>
            </a:lvl2pPr>
            <a:lvl3pPr marL="950975" marR="18288" indent="-320039" algn="r">
              <a:buClrTx/>
              <a:defRPr sz="1400">
                <a:solidFill>
                  <a:srgbClr val="FFFFFF"/>
                </a:solidFill>
              </a:defRPr>
            </a:lvl3pPr>
            <a:lvl4pPr marL="1270000" marR="18288" indent="-355600" algn="r">
              <a:buClrTx/>
              <a:defRPr sz="1400">
                <a:solidFill>
                  <a:srgbClr val="FFFFFF"/>
                </a:solidFill>
              </a:defRPr>
            </a:lvl4pPr>
            <a:lvl5pPr marL="1498600" marR="18288" indent="-355600" algn="r">
              <a:buClrTx/>
              <a:defRPr sz="14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94" name="Picture Placeholder 2"/>
          <p:cNvSpPr/>
          <p:nvPr>
            <p:ph type="pic" idx="21"/>
          </p:nvPr>
        </p:nvSpPr>
        <p:spPr>
          <a:xfrm>
            <a:off x="228600" y="189967"/>
            <a:ext cx="8686800" cy="4389122"/>
          </a:xfrm>
          <a:prstGeom prst="rect">
            <a:avLst/>
          </a:prstGeom>
          <a:ln w="9525">
            <a:solidFill>
              <a:srgbClr val="000000"/>
            </a:solidFill>
            <a:round/>
          </a:ln>
        </p:spPr>
        <p:txBody>
          <a:bodyPr lIns="91439" rIns="91439">
            <a:noAutofit/>
          </a:bodyPr>
          <a:lstStyle/>
          <a:p>
            <a:pPr/>
          </a:p>
        </p:txBody>
      </p:sp>
      <p:sp>
        <p:nvSpPr>
          <p:cNvPr id="95" name="Title Text"/>
          <p:cNvSpPr txBox="1"/>
          <p:nvPr>
            <p:ph type="title"/>
          </p:nvPr>
        </p:nvSpPr>
        <p:spPr>
          <a:xfrm>
            <a:off x="228600" y="4865122"/>
            <a:ext cx="8075432" cy="562673"/>
          </a:xfrm>
          <a:prstGeom prst="rect">
            <a:avLst/>
          </a:prstGeom>
        </p:spPr>
        <p:txBody>
          <a:bodyPr anchor="t"/>
          <a:lstStyle>
            <a:lvl1pPr algn="r">
              <a:defRPr b="0" sz="3000">
                <a:solidFill>
                  <a:schemeClr val="accent1"/>
                </a:solidFill>
                <a:effectLst>
                  <a:outerShdw sx="100000" sy="100000" kx="0" ky="0" algn="b" rotWithShape="0" blurRad="50800" dist="25000" dir="5400000">
                    <a:srgbClr val="000000">
                      <a:alpha val="45000"/>
                    </a:srgbClr>
                  </a:outerShdw>
                </a:effectLst>
              </a:defRPr>
            </a:lvl1pPr>
          </a:lstStyle>
          <a:p>
            <a:pPr/>
            <a:r>
              <a:t>Title Text</a:t>
            </a:r>
          </a:p>
        </p:txBody>
      </p:sp>
      <p:sp>
        <p:nvSpPr>
          <p:cNvPr id="96" name="Chevron 11"/>
          <p:cNvSpPr/>
          <p:nvPr/>
        </p:nvSpPr>
        <p:spPr>
          <a:xfrm>
            <a:off x="8664112" y="4988440"/>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sx="100000" sy="100000" kx="0" ky="0" algn="b" rotWithShape="0" blurRad="50800" dist="25400" dir="5400000">
              <a:srgbClr val="000000">
                <a:alpha val="46000"/>
              </a:srgbClr>
            </a:outerShdw>
          </a:effectLst>
        </p:spPr>
        <p:txBody>
          <a:bodyPr lIns="45719" rIns="45719" anchor="ctr"/>
          <a:lstStyle/>
          <a:p>
            <a:pPr>
              <a:defRPr>
                <a:solidFill>
                  <a:srgbClr val="FFFFFF"/>
                </a:solidFill>
              </a:defRPr>
            </a:pPr>
          </a:p>
        </p:txBody>
      </p:sp>
      <p:sp>
        <p:nvSpPr>
          <p:cNvPr id="97" name="Chevron 12"/>
          <p:cNvSpPr/>
          <p:nvPr/>
        </p:nvSpPr>
        <p:spPr>
          <a:xfrm>
            <a:off x="8477695" y="4988440"/>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sx="100000" sy="100000" kx="0" ky="0" algn="b" rotWithShape="0" blurRad="50800" dist="25400" dir="5400000">
              <a:srgbClr val="000000">
                <a:alpha val="46000"/>
              </a:srgbClr>
            </a:outerShdw>
          </a:effectLst>
        </p:spPr>
        <p:txBody>
          <a:bodyPr lIns="45719" rIns="45719" anchor="ctr"/>
          <a:lstStyle/>
          <a:p>
            <a:pPr>
              <a:defRPr>
                <a:solidFill>
                  <a:srgbClr val="FFFFFF"/>
                </a:solidFill>
              </a:defRPr>
            </a:pPr>
          </a:p>
        </p:txBody>
      </p:sp>
      <p:sp>
        <p:nvSpPr>
          <p:cNvPr id="98"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Freeform 12"/>
          <p:cNvSpPr/>
          <p:nvPr/>
        </p:nvSpPr>
        <p:spPr>
          <a:xfrm>
            <a:off x="499273" y="5944935"/>
            <a:ext cx="4940625" cy="9210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8"/>
                </a:moveTo>
                <a:lnTo>
                  <a:pt x="21600" y="21600"/>
                </a:lnTo>
                <a:lnTo>
                  <a:pt x="16039" y="21600"/>
                </a:lnTo>
                <a:lnTo>
                  <a:pt x="3" y="0"/>
                </a:lnTo>
              </a:path>
            </a:pathLst>
          </a:custGeom>
          <a:solidFill>
            <a:srgbClr val="9DCADC">
              <a:alpha val="40000"/>
            </a:srgbClr>
          </a:solidFill>
          <a:ln w="12700">
            <a:miter lim="400000"/>
          </a:ln>
        </p:spPr>
        <p:txBody>
          <a:bodyPr lIns="45719" rIns="45719"/>
          <a:lstStyle/>
          <a:p>
            <a:pPr/>
          </a:p>
        </p:txBody>
      </p:sp>
      <p:sp>
        <p:nvSpPr>
          <p:cNvPr id="3" name="Freeform 11"/>
          <p:cNvSpPr/>
          <p:nvPr/>
        </p:nvSpPr>
        <p:spPr>
          <a:xfrm>
            <a:off x="485716" y="5939011"/>
            <a:ext cx="3690453" cy="9334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490"/>
                </a:lnTo>
                <a:lnTo>
                  <a:pt x="17057" y="21600"/>
                </a:lnTo>
                <a:lnTo>
                  <a:pt x="46" y="147"/>
                </a:lnTo>
              </a:path>
            </a:pathLst>
          </a:custGeom>
          <a:solidFill>
            <a:srgbClr val="000000"/>
          </a:solidFill>
          <a:ln w="12700">
            <a:miter lim="400000"/>
          </a:ln>
        </p:spPr>
        <p:txBody>
          <a:bodyPr lIns="45719" rIns="45719"/>
          <a:lstStyle/>
          <a:p>
            <a:pPr/>
          </a:p>
        </p:txBody>
      </p:sp>
      <p:sp>
        <p:nvSpPr>
          <p:cNvPr id="4" name="Right Triangle 13"/>
          <p:cNvSpPr/>
          <p:nvPr/>
        </p:nvSpPr>
        <p:spPr>
          <a:xfrm>
            <a:off x="-6043" y="5791253"/>
            <a:ext cx="3402316" cy="10808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blipFill>
            <a:blip r:embed="rId2"/>
          </a:blipFill>
          <a:ln w="12700">
            <a:miter lim="400000"/>
          </a:ln>
        </p:spPr>
        <p:txBody>
          <a:bodyPr lIns="45719" rIns="45719" anchor="ctr"/>
          <a:lstStyle/>
          <a:p>
            <a:pPr algn="ctr">
              <a:defRPr>
                <a:solidFill>
                  <a:srgbClr val="FFFFFF"/>
                </a:solidFill>
              </a:defRPr>
            </a:pPr>
          </a:p>
        </p:txBody>
      </p:sp>
      <p:sp>
        <p:nvSpPr>
          <p:cNvPr id="5" name="Straight Connector 14"/>
          <p:cNvSpPr/>
          <p:nvPr/>
        </p:nvSpPr>
        <p:spPr>
          <a:xfrm>
            <a:off x="-9238" y="5787737"/>
            <a:ext cx="3405510" cy="1084384"/>
          </a:xfrm>
          <a:prstGeom prst="line">
            <a:avLst/>
          </a:prstGeom>
          <a:ln w="12065">
            <a:solidFill>
              <a:srgbClr val="5699AD"/>
            </a:solidFill>
            <a:miter/>
          </a:ln>
        </p:spPr>
        <p:txBody>
          <a:bodyPr lIns="45719" rIns="45719"/>
          <a:lstStyle/>
          <a:p>
            <a:pPr/>
          </a:p>
        </p:txBody>
      </p:sp>
      <p:sp>
        <p:nvSpPr>
          <p:cNvPr id="6" name="Body Level One…"/>
          <p:cNvSpPr txBox="1"/>
          <p:nvPr>
            <p:ph type="body" idx="1"/>
          </p:nvPr>
        </p:nvSpPr>
        <p:spPr>
          <a:xfrm>
            <a:off x="457200" y="1481327"/>
            <a:ext cx="8229600" cy="4525964"/>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8" name="Slide Number"/>
          <p:cNvSpPr txBox="1"/>
          <p:nvPr>
            <p:ph type="sldNum" sz="quarter" idx="2"/>
          </p:nvPr>
        </p:nvSpPr>
        <p:spPr>
          <a:xfrm>
            <a:off x="8760932" y="6521738"/>
            <a:ext cx="252101" cy="251332"/>
          </a:xfrm>
          <a:prstGeom prst="rect">
            <a:avLst/>
          </a:prstGeom>
          <a:ln w="12700">
            <a:miter lim="400000"/>
          </a:ln>
        </p:spPr>
        <p:txBody>
          <a:bodyPr wrap="none" lIns="45719" rIns="45719" anchor="b">
            <a:spAutoFit/>
          </a:bodyPr>
          <a:lstStyle>
            <a:lvl1pPr algn="r">
              <a:defRPr sz="10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1pPr>
      <a:lvl2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2pPr>
      <a:lvl3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3pPr>
      <a:lvl4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4pPr>
      <a:lvl5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5pPr>
      <a:lvl6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6pPr>
      <a:lvl7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7pPr>
      <a:lvl8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8pPr>
      <a:lvl9pPr marL="0" marR="0" indent="0" algn="l" defTabSz="914400" rtl="0" latinLnBrk="0">
        <a:lnSpc>
          <a:spcPct val="100000"/>
        </a:lnSpc>
        <a:spcBef>
          <a:spcPts val="0"/>
        </a:spcBef>
        <a:spcAft>
          <a:spcPts val="0"/>
        </a:spcAft>
        <a:buClrTx/>
        <a:buSzTx/>
        <a:buFontTx/>
        <a:buNone/>
        <a:tabLst/>
        <a:defRPr b="1" baseline="0" cap="none" i="0" spc="0" strike="noStrike" sz="4100" u="none">
          <a:solidFill>
            <a:srgbClr val="464646"/>
          </a:solidFill>
          <a:effectLst>
            <a:outerShdw sx="100000" sy="100000" kx="0" ky="0" algn="b" rotWithShape="0" blurRad="38100" dist="25400" dir="5400000">
              <a:srgbClr val="000000">
                <a:alpha val="25000"/>
              </a:srgbClr>
            </a:outerShdw>
          </a:effectLst>
          <a:uFillTx/>
          <a:latin typeface="+mn-lt"/>
          <a:ea typeface="+mn-ea"/>
          <a:cs typeface="+mn-cs"/>
          <a:sym typeface="Lucida Sans Unicode"/>
        </a:defRPr>
      </a:lvl9pPr>
    </p:titleStyle>
    <p:bodyStyle>
      <a:lvl1pPr marL="365759" marR="0" indent="-256031" algn="l" defTabSz="914400" rtl="0" latinLnBrk="0">
        <a:lnSpc>
          <a:spcPct val="100000"/>
        </a:lnSpc>
        <a:spcBef>
          <a:spcPts val="400"/>
        </a:spcBef>
        <a:spcAft>
          <a:spcPts val="0"/>
        </a:spcAft>
        <a:buClr>
          <a:schemeClr val="accent1"/>
        </a:buClr>
        <a:buSzPct val="68000"/>
        <a:buFontTx/>
        <a:buChar char=""/>
        <a:tabLst/>
        <a:defRPr b="0" baseline="0" cap="none" i="0" spc="0" strike="noStrike" sz="2700" u="none">
          <a:solidFill>
            <a:srgbClr val="000000"/>
          </a:solidFill>
          <a:uFillTx/>
          <a:latin typeface="+mn-lt"/>
          <a:ea typeface="+mn-ea"/>
          <a:cs typeface="+mn-cs"/>
          <a:sym typeface="Lucida Sans Unicode"/>
        </a:defRPr>
      </a:lvl1pPr>
      <a:lvl2pPr marL="661548" marR="0" indent="-268356"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2pPr>
      <a:lvl3pPr marL="924850" marR="0" indent="-293914"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3pPr>
      <a:lvl4pPr marL="1239252" marR="0" indent="-324852"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4pPr>
      <a:lvl5pPr marL="1485900" marR="0" indent="-342900"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5pPr>
      <a:lvl6pPr marL="1714500" marR="0" indent="-342900"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6pPr>
      <a:lvl7pPr marL="1985962" marR="0" indent="-385762"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7pPr>
      <a:lvl8pPr marL="2214562" marR="0" indent="-385762"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8pPr>
      <a:lvl9pPr marL="2443162" marR="0" indent="-385762" algn="l" defTabSz="914400" rtl="0" latinLnBrk="0">
        <a:lnSpc>
          <a:spcPct val="100000"/>
        </a:lnSpc>
        <a:spcBef>
          <a:spcPts val="400"/>
        </a:spcBef>
        <a:spcAft>
          <a:spcPts val="0"/>
        </a:spcAft>
        <a:buClr>
          <a:schemeClr val="accent1"/>
        </a:buClr>
        <a:buSzPct val="100000"/>
        <a:buFontTx/>
        <a:buChar char="◾"/>
        <a:tabLst/>
        <a:defRPr b="0" baseline="0" cap="none" i="0" spc="0" strike="noStrike" sz="2700" u="none">
          <a:solidFill>
            <a:srgbClr val="000000"/>
          </a:solidFill>
          <a:uFillTx/>
          <a:latin typeface="+mn-lt"/>
          <a:ea typeface="+mn-ea"/>
          <a:cs typeface="+mn-cs"/>
          <a:sym typeface="Lucida Sans Unicode"/>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1pPr>
      <a:lvl2pPr marL="0" marR="0" indent="4572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2pPr>
      <a:lvl3pPr marL="0" marR="0" indent="9144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3pPr>
      <a:lvl4pPr marL="0" marR="0" indent="13716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4pPr>
      <a:lvl5pPr marL="0" marR="0" indent="18288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5pPr>
      <a:lvl6pPr marL="0" marR="0" indent="22860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6pPr>
      <a:lvl7pPr marL="0" marR="0" indent="27432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7pPr>
      <a:lvl8pPr marL="0" marR="0" indent="32004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8pPr>
      <a:lvl9pPr marL="0" marR="0" indent="36576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Lucida Sans Unicod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ctrTitle"/>
          </p:nvPr>
        </p:nvSpPr>
        <p:spPr>
          <a:xfrm>
            <a:off x="685800" y="1752600"/>
            <a:ext cx="7772400" cy="1829762"/>
          </a:xfrm>
          <a:prstGeom prst="rect">
            <a:avLst/>
          </a:prstGeom>
        </p:spPr>
        <p:txBody>
          <a:bodyPr/>
          <a:lstStyle/>
          <a:p>
            <a:pPr algn="ctr">
              <a:defRPr b="0" sz="3600">
                <a:solidFill>
                  <a:srgbClr val="000000"/>
                </a:solidFill>
                <a:latin typeface="Calibri"/>
                <a:ea typeface="Calibri"/>
                <a:cs typeface="Calibri"/>
                <a:sym typeface="Calibri"/>
              </a:defRPr>
            </a:pPr>
            <a:br/>
            <a:br/>
            <a:r>
              <a:rPr b="1"/>
              <a:t>                                                                                    </a:t>
            </a:r>
          </a:p>
        </p:txBody>
      </p:sp>
      <p:sp>
        <p:nvSpPr>
          <p:cNvPr id="108" name="Subtitle 4"/>
          <p:cNvSpPr txBox="1"/>
          <p:nvPr>
            <p:ph type="subTitle" sz="half" idx="1"/>
          </p:nvPr>
        </p:nvSpPr>
        <p:spPr>
          <a:xfrm>
            <a:off x="1423566" y="1340767"/>
            <a:ext cx="6400801" cy="3240361"/>
          </a:xfrm>
          <a:prstGeom prst="rect">
            <a:avLst/>
          </a:prstGeom>
        </p:spPr>
        <p:txBody>
          <a:bodyPr/>
          <a:lstStyle/>
          <a:p>
            <a:pPr algn="ctr">
              <a:defRPr b="1" sz="3600">
                <a:latin typeface="Calibri"/>
                <a:ea typeface="Calibri"/>
                <a:cs typeface="Calibri"/>
                <a:sym typeface="Calibri"/>
              </a:defRPr>
            </a:pPr>
            <a:r>
              <a:t>GENDER EQUALITY PLAN</a:t>
            </a:r>
          </a:p>
          <a:p>
            <a:pPr algn="ctr">
              <a:defRPr sz="3600">
                <a:latin typeface="Calibri"/>
                <a:ea typeface="Calibri"/>
                <a:cs typeface="Calibri"/>
                <a:sym typeface="Calibri"/>
              </a:defRPr>
            </a:pPr>
            <a:r>
              <a:t>of</a:t>
            </a:r>
          </a:p>
          <a:p>
            <a:pPr algn="ctr">
              <a:defRPr sz="3600">
                <a:latin typeface="Calibri"/>
                <a:ea typeface="Calibri"/>
                <a:cs typeface="Calibri"/>
                <a:sym typeface="Calibri"/>
              </a:defRPr>
            </a:pPr>
            <a:r>
              <a:t>European Regional Framework for Cooperation </a:t>
            </a:r>
          </a:p>
          <a:p>
            <a:pPr algn="ctr">
              <a:defRPr sz="3600">
                <a:latin typeface="Calibri"/>
                <a:ea typeface="Calibri"/>
                <a:cs typeface="Calibri"/>
                <a:sym typeface="Calibri"/>
              </a:defRPr>
            </a:pPr>
            <a:r>
              <a:t>(ERFC)</a:t>
            </a:r>
          </a:p>
        </p:txBody>
      </p:sp>
      <p:pic>
        <p:nvPicPr>
          <p:cNvPr id="109" name="Picture 2" descr="Picture 2"/>
          <p:cNvPicPr>
            <a:picLocks noChangeAspect="1"/>
          </p:cNvPicPr>
          <p:nvPr/>
        </p:nvPicPr>
        <p:blipFill>
          <a:blip r:embed="rId2">
            <a:extLst/>
          </a:blip>
          <a:stretch>
            <a:fillRect/>
          </a:stretch>
        </p:blipFill>
        <p:spPr>
          <a:xfrm>
            <a:off x="2794174" y="4548518"/>
            <a:ext cx="3416301" cy="118110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Content Placeholder 2"/>
          <p:cNvSpPr txBox="1"/>
          <p:nvPr>
            <p:ph type="body" idx="1"/>
          </p:nvPr>
        </p:nvSpPr>
        <p:spPr>
          <a:xfrm>
            <a:off x="457200" y="1481328"/>
            <a:ext cx="8229600" cy="4525963"/>
          </a:xfrm>
          <a:prstGeom prst="rect">
            <a:avLst/>
          </a:prstGeom>
        </p:spPr>
        <p:txBody>
          <a:bodyPr/>
          <a:lstStyle/>
          <a:p>
            <a:pPr marL="0" indent="0">
              <a:buSzTx/>
              <a:buFont typeface="Wingdings 3"/>
              <a:buNone/>
              <a:defRPr cap="all"/>
            </a:pPr>
          </a:p>
          <a:p>
            <a:pPr>
              <a:defRPr sz="2800">
                <a:latin typeface="Calibri"/>
                <a:ea typeface="Calibri"/>
                <a:cs typeface="Calibri"/>
                <a:sym typeface="Calibri"/>
              </a:defRPr>
            </a:pPr>
            <a:r>
              <a:t>Introduction</a:t>
            </a:r>
          </a:p>
          <a:p>
            <a:pPr>
              <a:defRPr sz="2800">
                <a:latin typeface="Calibri"/>
                <a:ea typeface="Calibri"/>
                <a:cs typeface="Calibri"/>
                <a:sym typeface="Calibri"/>
              </a:defRPr>
            </a:pPr>
            <a:r>
              <a:t>Scope</a:t>
            </a:r>
          </a:p>
          <a:p>
            <a:pPr>
              <a:defRPr sz="2800">
                <a:latin typeface="Calibri"/>
                <a:ea typeface="Calibri"/>
                <a:cs typeface="Calibri"/>
                <a:sym typeface="Calibri"/>
              </a:defRPr>
            </a:pPr>
            <a:r>
              <a:t>National &amp; International standards &amp; policies</a:t>
            </a:r>
          </a:p>
          <a:p>
            <a:pPr>
              <a:defRPr sz="2800">
                <a:latin typeface="Calibri"/>
                <a:ea typeface="Calibri"/>
                <a:cs typeface="Calibri"/>
                <a:sym typeface="Calibri"/>
              </a:defRPr>
            </a:pPr>
            <a:r>
              <a:t>Initiatives</a:t>
            </a:r>
          </a:p>
          <a:p>
            <a:pPr>
              <a:defRPr sz="2800">
                <a:latin typeface="Calibri"/>
                <a:ea typeface="Calibri"/>
                <a:cs typeface="Calibri"/>
                <a:sym typeface="Calibri"/>
              </a:defRPr>
            </a:pPr>
            <a:r>
              <a:t>Conclusion</a:t>
            </a:r>
          </a:p>
        </p:txBody>
      </p:sp>
      <p:sp>
        <p:nvSpPr>
          <p:cNvPr id="112" name="Title 1"/>
          <p:cNvSpPr txBox="1"/>
          <p:nvPr>
            <p:ph type="title"/>
          </p:nvPr>
        </p:nvSpPr>
        <p:spPr>
          <a:xfrm>
            <a:off x="467543" y="764704"/>
            <a:ext cx="8229601" cy="1143001"/>
          </a:xfrm>
          <a:prstGeom prst="rect">
            <a:avLst/>
          </a:prstGeom>
        </p:spPr>
        <p:txBody>
          <a:bodyPr/>
          <a:lstStyle>
            <a:lvl1pPr algn="ctr">
              <a:defRPr cap="all" sz="3600">
                <a:latin typeface="Calibri"/>
                <a:ea typeface="Calibri"/>
                <a:cs typeface="Calibri"/>
                <a:sym typeface="Calibri"/>
              </a:defRPr>
            </a:lvl1pPr>
          </a:lstStyle>
          <a:p>
            <a:pPr/>
            <a:r>
              <a:t>CONTENTS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Content Placeholder 2"/>
          <p:cNvSpPr txBox="1"/>
          <p:nvPr>
            <p:ph type="body" idx="1"/>
          </p:nvPr>
        </p:nvSpPr>
        <p:spPr>
          <a:xfrm>
            <a:off x="457200" y="1481328"/>
            <a:ext cx="8229600" cy="4525963"/>
          </a:xfrm>
          <a:prstGeom prst="rect">
            <a:avLst/>
          </a:prstGeom>
        </p:spPr>
        <p:txBody>
          <a:bodyPr/>
          <a:lstStyle/>
          <a:p>
            <a:pPr>
              <a:defRPr>
                <a:latin typeface="Calibri"/>
                <a:ea typeface="Calibri"/>
                <a:cs typeface="Calibri"/>
                <a:sym typeface="Calibri"/>
              </a:defRPr>
            </a:pPr>
            <a:r>
              <a:t>ERFC is highly committed to gender equality and actively supports actions against gender discrimination. Since 2009, ERFC has been devoted to equal rights and opportunities between genders. </a:t>
            </a:r>
          </a:p>
          <a:p>
            <a:pPr>
              <a:defRPr>
                <a:latin typeface="Calibri"/>
                <a:ea typeface="Calibri"/>
                <a:cs typeface="Calibri"/>
                <a:sym typeface="Calibri"/>
              </a:defRPr>
            </a:pPr>
            <a:r>
              <a:t>In this context ERFC, as an NGO that promotes cooperation and innovation, moves further into committing to gender equality by adopting a Gender Equality Plan that embeds its values while at the same time fully abides with international and European standards. </a:t>
            </a:r>
          </a:p>
        </p:txBody>
      </p:sp>
      <p:sp>
        <p:nvSpPr>
          <p:cNvPr id="115" name="Title 1"/>
          <p:cNvSpPr txBox="1"/>
          <p:nvPr>
            <p:ph type="title"/>
          </p:nvPr>
        </p:nvSpPr>
        <p:spPr>
          <a:xfrm>
            <a:off x="467543" y="548679"/>
            <a:ext cx="8229601" cy="1143001"/>
          </a:xfrm>
          <a:prstGeom prst="rect">
            <a:avLst/>
          </a:prstGeom>
        </p:spPr>
        <p:txBody>
          <a:bodyPr/>
          <a:lstStyle/>
          <a:p>
            <a:pPr algn="ctr">
              <a:defRPr cap="all" sz="3600">
                <a:latin typeface="Calibri"/>
                <a:ea typeface="Calibri"/>
                <a:cs typeface="Calibri"/>
                <a:sym typeface="Calibri"/>
              </a:defRPr>
            </a:pPr>
            <a:r>
              <a:t>INTRODUCTION</a:t>
            </a:r>
            <a:b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Content Placeholder 2"/>
          <p:cNvSpPr txBox="1"/>
          <p:nvPr>
            <p:ph type="body" idx="1"/>
          </p:nvPr>
        </p:nvSpPr>
        <p:spPr>
          <a:xfrm>
            <a:off x="457200" y="1481328"/>
            <a:ext cx="8229600" cy="4525963"/>
          </a:xfrm>
          <a:prstGeom prst="rect">
            <a:avLst/>
          </a:prstGeom>
        </p:spPr>
        <p:txBody>
          <a:bodyPr/>
          <a:lstStyle/>
          <a:p>
            <a:pPr marL="343814" indent="-240670" defTabSz="859536">
              <a:spcBef>
                <a:spcPts val="300"/>
              </a:spcBef>
              <a:defRPr sz="1504"/>
            </a:pPr>
            <a:r>
              <a:t>The general purpose of the Policy is to promote and guarantee the equal rights of all employees regardless their gender and to protect them from all forms of maltreatment, exploitation and unequal treatment. </a:t>
            </a:r>
          </a:p>
          <a:p>
            <a:pPr marL="343814" indent="-240670" defTabSz="859536">
              <a:spcBef>
                <a:spcPts val="300"/>
              </a:spcBef>
              <a:defRPr sz="1504"/>
            </a:pPr>
            <a:r>
              <a:t>In this context, all ERFC’s team members will be devoted to the embracement and promotion of equality in all aspects of business life.</a:t>
            </a:r>
          </a:p>
          <a:p>
            <a:pPr marL="343814" indent="-240670" defTabSz="859536">
              <a:spcBef>
                <a:spcPts val="300"/>
              </a:spcBef>
              <a:defRPr sz="1504"/>
            </a:pPr>
            <a:r>
              <a:t>The present plan will work as a practical guide that will provide both instruments for improving the already existing practices and creating new tools of identifying and measuring progress. More specifically this Gender Equality Plan establishes ERFC’s commitment to:</a:t>
            </a:r>
          </a:p>
          <a:p>
            <a:pPr marL="343814" indent="-240670" defTabSz="859536">
              <a:spcBef>
                <a:spcPts val="300"/>
              </a:spcBef>
              <a:defRPr b="1" sz="1504"/>
            </a:pPr>
            <a:r>
              <a:t>Promoting gender equality among its employees and partners. </a:t>
            </a:r>
            <a:r>
              <a:rPr b="0"/>
              <a:t>Everyone shall be treated equal regarding working conditions and career opportunities. </a:t>
            </a:r>
            <a:endParaRPr b="0"/>
          </a:p>
          <a:p>
            <a:pPr marL="343814" indent="-240670" defTabSz="859536">
              <a:spcBef>
                <a:spcPts val="300"/>
              </a:spcBef>
              <a:defRPr b="1" sz="1504"/>
            </a:pPr>
            <a:r>
              <a:t>Maintaining equality and inclusion into all company’s policies and processes. </a:t>
            </a:r>
          </a:p>
          <a:p>
            <a:pPr marL="343814" indent="-240670" defTabSz="859536">
              <a:spcBef>
                <a:spcPts val="300"/>
              </a:spcBef>
              <a:defRPr b="1" sz="1504"/>
            </a:pPr>
            <a:r>
              <a:t>Eliminating all forms of discrimination against women at all stages of professional life.</a:t>
            </a:r>
          </a:p>
          <a:p>
            <a:pPr marL="343814" indent="-240670" defTabSz="859536">
              <a:spcBef>
                <a:spcPts val="300"/>
              </a:spcBef>
              <a:defRPr b="1" sz="1504"/>
            </a:pPr>
            <a:r>
              <a:t>Supporting the development of women’s career perspective. </a:t>
            </a:r>
          </a:p>
          <a:p>
            <a:pPr marL="343814" indent="-240670" defTabSz="859536">
              <a:spcBef>
                <a:spcPts val="300"/>
              </a:spcBef>
              <a:defRPr b="1" sz="1504"/>
            </a:pPr>
            <a:r>
              <a:t>Promotion of equal opportunities when recruiting new staff</a:t>
            </a:r>
            <a:r>
              <a:rPr b="0"/>
              <a:t>. </a:t>
            </a:r>
          </a:p>
        </p:txBody>
      </p:sp>
      <p:sp>
        <p:nvSpPr>
          <p:cNvPr id="118" name="Title 1"/>
          <p:cNvSpPr txBox="1"/>
          <p:nvPr>
            <p:ph type="title"/>
          </p:nvPr>
        </p:nvSpPr>
        <p:spPr>
          <a:xfrm>
            <a:off x="395536" y="692695"/>
            <a:ext cx="8229601" cy="1143001"/>
          </a:xfrm>
          <a:prstGeom prst="rect">
            <a:avLst/>
          </a:prstGeom>
        </p:spPr>
        <p:txBody>
          <a:bodyPr/>
          <a:lstStyle/>
          <a:p>
            <a:pPr algn="ctr">
              <a:defRPr cap="all" sz="3600">
                <a:latin typeface="Calibri"/>
                <a:ea typeface="Calibri"/>
                <a:cs typeface="Calibri"/>
                <a:sym typeface="Calibri"/>
              </a:defRPr>
            </a:pPr>
            <a:r>
              <a:t>SCOPE</a:t>
            </a:r>
            <a:b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Content Placeholder 2"/>
          <p:cNvSpPr txBox="1"/>
          <p:nvPr>
            <p:ph type="body" idx="1"/>
          </p:nvPr>
        </p:nvSpPr>
        <p:spPr>
          <a:xfrm>
            <a:off x="683568" y="1340767"/>
            <a:ext cx="8085585" cy="5760642"/>
          </a:xfrm>
          <a:prstGeom prst="rect">
            <a:avLst/>
          </a:prstGeom>
        </p:spPr>
        <p:txBody>
          <a:bodyPr/>
          <a:lstStyle/>
          <a:p>
            <a:pPr>
              <a:defRPr b="1" sz="2400"/>
            </a:pPr>
            <a:r>
              <a:t>Establishing a zero-tolerance culture towards gender violence</a:t>
            </a:r>
            <a:r>
              <a:rPr b="0"/>
              <a:t>. </a:t>
            </a:r>
          </a:p>
          <a:p>
            <a:pPr>
              <a:defRPr b="1" sz="2400"/>
            </a:pPr>
            <a:r>
              <a:t>Creating a safe workplace where women feel comfortable enough to communicate their needs.</a:t>
            </a:r>
            <a:r>
              <a:rPr b="0"/>
              <a:t> </a:t>
            </a:r>
          </a:p>
          <a:p>
            <a:pPr>
              <a:defRPr b="1" sz="2400"/>
            </a:pPr>
            <a:r>
              <a:t>Implementing innovative practices for the capacity building of all employees on Gender Equality in order to eliminate any unconscious biases. </a:t>
            </a:r>
          </a:p>
          <a:p>
            <a:pPr>
              <a:defRPr b="1" sz="2400"/>
            </a:pPr>
            <a:r>
              <a:t>Continuously evaluating and monitoring all aforementioned commitments.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ontent Placeholder 2"/>
          <p:cNvSpPr txBox="1"/>
          <p:nvPr>
            <p:ph type="body" idx="1"/>
          </p:nvPr>
        </p:nvSpPr>
        <p:spPr>
          <a:xfrm>
            <a:off x="467543" y="1268760"/>
            <a:ext cx="8229601" cy="4525963"/>
          </a:xfrm>
          <a:prstGeom prst="rect">
            <a:avLst/>
          </a:prstGeom>
        </p:spPr>
        <p:txBody>
          <a:bodyPr/>
          <a:lstStyle/>
          <a:p>
            <a:pPr marL="0" indent="107533" defTabSz="896111">
              <a:lnSpc>
                <a:spcPct val="90000"/>
              </a:lnSpc>
              <a:spcBef>
                <a:spcPts val="300"/>
              </a:spcBef>
              <a:buSzTx/>
              <a:buFont typeface="Wingdings 3"/>
              <a:buNone/>
              <a:defRPr sz="2352"/>
            </a:pPr>
          </a:p>
          <a:p>
            <a:pPr marL="358444" indent="-250911" defTabSz="896111">
              <a:lnSpc>
                <a:spcPct val="90000"/>
              </a:lnSpc>
              <a:spcBef>
                <a:spcPts val="300"/>
              </a:spcBef>
              <a:defRPr sz="1960"/>
            </a:pPr>
            <a:r>
              <a:t>ERFC commits to always look for projects that are promoting gender equality. ERFC is currently the project partner for </a:t>
            </a:r>
            <a:r>
              <a:rPr b="1"/>
              <a:t>GREENLAND</a:t>
            </a:r>
            <a:r>
              <a:t> , a European project funded by the EU under the ENI CBC Med programme. Among the target groups of the project are women who face unemployment and the objective is to provide them with marketable skills in the Green and Circular Economy, with the potential to generate thousands of jobs. </a:t>
            </a:r>
            <a:endParaRPr sz="2352"/>
          </a:p>
          <a:p>
            <a:pPr marL="358444" indent="-250911" defTabSz="896111">
              <a:lnSpc>
                <a:spcPct val="90000"/>
              </a:lnSpc>
              <a:spcBef>
                <a:spcPts val="300"/>
              </a:spcBef>
              <a:defRPr sz="1960"/>
            </a:pPr>
            <a:r>
              <a:t>ERFC commits to organize trainings on a wide variety of issues for the personnel</a:t>
            </a:r>
            <a:endParaRPr sz="2352"/>
          </a:p>
          <a:p>
            <a:pPr marL="358444" indent="-250911" defTabSz="896111">
              <a:lnSpc>
                <a:spcPct val="90000"/>
              </a:lnSpc>
              <a:spcBef>
                <a:spcPts val="300"/>
              </a:spcBef>
              <a:defRPr sz="1960"/>
            </a:pPr>
            <a:r>
              <a:t>ERFC commits to research on each employee’s educational needs. Participation in awareness events that support women empowerment</a:t>
            </a:r>
          </a:p>
        </p:txBody>
      </p:sp>
      <p:sp>
        <p:nvSpPr>
          <p:cNvPr id="123" name="Title 1"/>
          <p:cNvSpPr txBox="1"/>
          <p:nvPr>
            <p:ph type="title"/>
          </p:nvPr>
        </p:nvSpPr>
        <p:spPr>
          <a:xfrm>
            <a:off x="755576" y="332655"/>
            <a:ext cx="7797552" cy="648074"/>
          </a:xfrm>
          <a:prstGeom prst="rect">
            <a:avLst/>
          </a:prstGeom>
        </p:spPr>
        <p:txBody>
          <a:bodyPr/>
          <a:lstStyle/>
          <a:p>
            <a:pPr algn="ctr" defTabSz="475487">
              <a:defRPr sz="1871">
                <a:effectLst>
                  <a:outerShdw sx="100000" sy="100000" kx="0" ky="0" algn="b" rotWithShape="0" blurRad="19812" dist="13208" dir="5400000">
                    <a:srgbClr val="000000">
                      <a:alpha val="25000"/>
                    </a:srgbClr>
                  </a:outerShdw>
                </a:effectLst>
              </a:defRPr>
            </a:pPr>
            <a:br/>
            <a:r>
              <a:rPr>
                <a:latin typeface="Calibri"/>
                <a:ea typeface="Calibri"/>
                <a:cs typeface="Calibri"/>
                <a:sym typeface="Calibri"/>
              </a:rPr>
              <a:t>INITIATIVES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Content Placeholder 2"/>
          <p:cNvSpPr txBox="1"/>
          <p:nvPr>
            <p:ph type="body" idx="1"/>
          </p:nvPr>
        </p:nvSpPr>
        <p:spPr>
          <a:xfrm>
            <a:off x="457200" y="1481328"/>
            <a:ext cx="8229600" cy="4525963"/>
          </a:xfrm>
          <a:prstGeom prst="rect">
            <a:avLst/>
          </a:prstGeom>
        </p:spPr>
        <p:txBody>
          <a:bodyPr/>
          <a:lstStyle/>
          <a:p>
            <a:pPr marL="340156" indent="-238109" defTabSz="850391">
              <a:spcBef>
                <a:spcPts val="300"/>
              </a:spcBef>
              <a:defRPr sz="2046"/>
            </a:pPr>
            <a:r>
              <a:t>Among ERFC’s core values is trust and respect. The already existed equal respect with which all ERFC’s members are being treated, is now established with this Gender Equality Plan.</a:t>
            </a:r>
          </a:p>
          <a:p>
            <a:pPr marL="340156" indent="-238109" defTabSz="850391">
              <a:spcBef>
                <a:spcPts val="300"/>
              </a:spcBef>
              <a:defRPr sz="2046"/>
            </a:pPr>
            <a:r>
              <a:t>ERFC’s Plan, will work towards fostering and enhancing policies that support equal treatment of women in all aspects of professional life. Thus, this Plan wishes to further develop the company’s innovative spirit towards applying policies that can enforce social change.</a:t>
            </a:r>
          </a:p>
          <a:p>
            <a:pPr marL="340156" indent="-238109" defTabSz="850391">
              <a:spcBef>
                <a:spcPts val="300"/>
              </a:spcBef>
              <a:defRPr sz="2046"/>
            </a:pPr>
            <a:r>
              <a:t>This plan wishes to work as an example of promotion of women rights and support of women empowerment in the business world.</a:t>
            </a:r>
          </a:p>
        </p:txBody>
      </p:sp>
      <p:sp>
        <p:nvSpPr>
          <p:cNvPr id="126" name="Title 1"/>
          <p:cNvSpPr txBox="1"/>
          <p:nvPr>
            <p:ph type="title"/>
          </p:nvPr>
        </p:nvSpPr>
        <p:spPr>
          <a:xfrm>
            <a:off x="467543" y="476672"/>
            <a:ext cx="8229601" cy="1143001"/>
          </a:xfrm>
          <a:prstGeom prst="rect">
            <a:avLst/>
          </a:prstGeom>
        </p:spPr>
        <p:txBody>
          <a:bodyPr/>
          <a:lstStyle/>
          <a:p>
            <a:pPr algn="ctr">
              <a:defRPr cap="all" sz="3600">
                <a:latin typeface="Calibri"/>
                <a:ea typeface="Calibri"/>
                <a:cs typeface="Calibri"/>
                <a:sym typeface="Calibri"/>
              </a:defRPr>
            </a:pPr>
            <a:r>
              <a:t>CONCLUSION</a:t>
            </a:r>
            <a:b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3"/>
          <p:cNvSpPr txBox="1"/>
          <p:nvPr>
            <p:ph type="ctrTitle"/>
          </p:nvPr>
        </p:nvSpPr>
        <p:spPr>
          <a:xfrm>
            <a:off x="683568" y="908720"/>
            <a:ext cx="7772401" cy="1829762"/>
          </a:xfrm>
          <a:prstGeom prst="rect">
            <a:avLst/>
          </a:prstGeom>
        </p:spPr>
        <p:txBody>
          <a:bodyPr/>
          <a:lstStyle>
            <a:lvl1pPr algn="ctr">
              <a:defRPr sz="2400" u="sng">
                <a:latin typeface="Calibri"/>
                <a:ea typeface="Calibri"/>
                <a:cs typeface="Calibri"/>
                <a:sym typeface="Calibri"/>
              </a:defRPr>
            </a:lvl1pPr>
          </a:lstStyle>
          <a:p>
            <a:pPr/>
            <a:r>
              <a:t>SIGNATURE</a:t>
            </a:r>
          </a:p>
        </p:txBody>
      </p:sp>
      <p:pic>
        <p:nvPicPr>
          <p:cNvPr id="129" name="Picture 2" descr="Picture 2"/>
          <p:cNvPicPr>
            <a:picLocks noChangeAspect="1"/>
          </p:cNvPicPr>
          <p:nvPr/>
        </p:nvPicPr>
        <p:blipFill>
          <a:blip r:embed="rId2">
            <a:extLst/>
          </a:blip>
          <a:stretch>
            <a:fillRect/>
          </a:stretch>
        </p:blipFill>
        <p:spPr>
          <a:xfrm>
            <a:off x="3118342" y="2708919"/>
            <a:ext cx="2674864" cy="220018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A7A7A7"/>
      </a:dk2>
      <a:lt2>
        <a:srgbClr val="535353"/>
      </a:lt2>
      <a:accent1>
        <a:srgbClr val="2DA2BF"/>
      </a:accent1>
      <a:accent2>
        <a:srgbClr val="DA1F28"/>
      </a:accent2>
      <a:accent3>
        <a:srgbClr val="EB641B"/>
      </a:accent3>
      <a:accent4>
        <a:srgbClr val="39639D"/>
      </a:accent4>
      <a:accent5>
        <a:srgbClr val="474B78"/>
      </a:accent5>
      <a:accent6>
        <a:srgbClr val="7D3C4A"/>
      </a:accent6>
      <a:hlink>
        <a:srgbClr val="0000FF"/>
      </a:hlink>
      <a:folHlink>
        <a:srgbClr val="FF00FF"/>
      </a:folHlink>
    </a:clrScheme>
    <a:fontScheme name="Concourse">
      <a:majorFont>
        <a:latin typeface="Helvetica"/>
        <a:ea typeface="Helvetica"/>
        <a:cs typeface="Helvetica"/>
      </a:majorFont>
      <a:minorFont>
        <a:latin typeface="Lucida Sans Unicode"/>
        <a:ea typeface="Lucida Sans Unicode"/>
        <a:cs typeface="Lucida Sans Unicode"/>
      </a:minorFont>
    </a:fontScheme>
    <a:fmtScheme name="Concour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38100" dir="5400000">
              <a:srgbClr val="000000">
                <a:alpha val="35000"/>
              </a:srgbClr>
            </a:outerShdw>
          </a:effectLst>
        </a:effectStyle>
        <a:effectStyle>
          <a:effectLst>
            <a:outerShdw sx="100000" sy="100000" kx="0" ky="0" algn="b" rotWithShape="0" blurRad="50800" dist="38100" dir="5400000">
              <a:srgbClr val="000000">
                <a:alpha val="35000"/>
              </a:srgbClr>
            </a:outerShdw>
          </a:effectLst>
        </a:effectStyle>
        <a:effectStyle>
          <a:effectLst>
            <a:outerShdw sx="100000" sy="100000" kx="0" ky="0" algn="b" rotWithShape="0" blurRad="50800" dist="381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4999" cap="flat">
          <a:solidFill>
            <a:schemeClr val="accent1"/>
          </a:solidFill>
          <a:prstDash val="solid"/>
          <a:round/>
        </a:ln>
        <a:effectLst>
          <a:outerShdw sx="100000" sy="100000" kx="0" ky="0" algn="b" rotWithShape="0" blurRad="50800" dist="381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4999" cap="flat">
          <a:solidFill>
            <a:schemeClr val="accent1"/>
          </a:solidFill>
          <a:prstDash val="solid"/>
          <a:round/>
        </a:ln>
        <a:effectLst>
          <a:outerShdw sx="100000" sy="100000" kx="0" ky="0" algn="b" rotWithShape="0" blurRad="50800" dist="381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A7A7A7"/>
      </a:dk2>
      <a:lt2>
        <a:srgbClr val="535353"/>
      </a:lt2>
      <a:accent1>
        <a:srgbClr val="2DA2BF"/>
      </a:accent1>
      <a:accent2>
        <a:srgbClr val="DA1F28"/>
      </a:accent2>
      <a:accent3>
        <a:srgbClr val="EB641B"/>
      </a:accent3>
      <a:accent4>
        <a:srgbClr val="39639D"/>
      </a:accent4>
      <a:accent5>
        <a:srgbClr val="474B78"/>
      </a:accent5>
      <a:accent6>
        <a:srgbClr val="7D3C4A"/>
      </a:accent6>
      <a:hlink>
        <a:srgbClr val="0000FF"/>
      </a:hlink>
      <a:folHlink>
        <a:srgbClr val="FF00FF"/>
      </a:folHlink>
    </a:clrScheme>
    <a:fontScheme name="Concourse">
      <a:majorFont>
        <a:latin typeface="Helvetica"/>
        <a:ea typeface="Helvetica"/>
        <a:cs typeface="Helvetica"/>
      </a:majorFont>
      <a:minorFont>
        <a:latin typeface="Lucida Sans Unicode"/>
        <a:ea typeface="Lucida Sans Unicode"/>
        <a:cs typeface="Lucida Sans Unicode"/>
      </a:minorFont>
    </a:fontScheme>
    <a:fmtScheme name="Concour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38100" dir="5400000">
              <a:srgbClr val="000000">
                <a:alpha val="35000"/>
              </a:srgbClr>
            </a:outerShdw>
          </a:effectLst>
        </a:effectStyle>
        <a:effectStyle>
          <a:effectLst>
            <a:outerShdw sx="100000" sy="100000" kx="0" ky="0" algn="b" rotWithShape="0" blurRad="50800" dist="38100" dir="5400000">
              <a:srgbClr val="000000">
                <a:alpha val="35000"/>
              </a:srgbClr>
            </a:outerShdw>
          </a:effectLst>
        </a:effectStyle>
        <a:effectStyle>
          <a:effectLst>
            <a:outerShdw sx="100000" sy="100000" kx="0" ky="0" algn="b" rotWithShape="0" blurRad="50800" dist="381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4999" cap="flat">
          <a:solidFill>
            <a:schemeClr val="accent1"/>
          </a:solidFill>
          <a:prstDash val="solid"/>
          <a:round/>
        </a:ln>
        <a:effectLst>
          <a:outerShdw sx="100000" sy="100000" kx="0" ky="0" algn="b" rotWithShape="0" blurRad="50800" dist="381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4999" cap="flat">
          <a:solidFill>
            <a:schemeClr val="accent1"/>
          </a:solidFill>
          <a:prstDash val="solid"/>
          <a:round/>
        </a:ln>
        <a:effectLst>
          <a:outerShdw sx="100000" sy="100000" kx="0" ky="0" algn="b" rotWithShape="0" blurRad="50800" dist="381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